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7D82D3-FBF6-43EE-8D2D-F0647DCEAF03}" type="datetimeFigureOut">
              <a:rPr lang="en-AU" smtClean="0"/>
              <a:pPr/>
              <a:t>6/04/2016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30C811-A1D2-4021-A0BF-0FB2CE09B618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racansw@gmail.com" TargetMode="External"/><Relationship Id="rId2" Type="http://schemas.openxmlformats.org/officeDocument/2006/relationships/hyperlink" Target="http://www.sracansw.org.a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Strategic Plan 2016-2020   </a:t>
            </a:r>
            <a:endParaRPr lang="en-AU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NSW SRACA </a:t>
            </a:r>
            <a:endParaRPr lang="en-A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facilitate education and training in Sterilising Technology.</a:t>
            </a:r>
          </a:p>
          <a:p>
            <a:r>
              <a:rPr lang="en-US" dirty="0" smtClean="0"/>
              <a:t> </a:t>
            </a:r>
            <a:r>
              <a:rPr lang="en-US" b="1" i="1" dirty="0" smtClean="0"/>
              <a:t>Key Performance Indicators – </a:t>
            </a:r>
          </a:p>
          <a:p>
            <a:r>
              <a:rPr lang="en-US" dirty="0" smtClean="0"/>
              <a:t>Provide educational opportunities state wide </a:t>
            </a:r>
          </a:p>
          <a:p>
            <a:r>
              <a:rPr lang="en-US" dirty="0" smtClean="0"/>
              <a:t>Support external educational facilities that relate to sterilising.</a:t>
            </a:r>
          </a:p>
          <a:p>
            <a:r>
              <a:rPr lang="en-US" dirty="0" smtClean="0"/>
              <a:t>Accurately report on membership attendances and qualification levels.</a:t>
            </a:r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Promote an annual education program </a:t>
            </a:r>
          </a:p>
          <a:p>
            <a:r>
              <a:rPr lang="en-US" dirty="0" smtClean="0"/>
              <a:t>In recognition of academic and clinical excellence, provide opportunities for financial support;</a:t>
            </a:r>
          </a:p>
          <a:p>
            <a:r>
              <a:rPr lang="en-US" dirty="0" smtClean="0"/>
              <a:t>Paul Bishop ( whitely )  memorial award </a:t>
            </a:r>
          </a:p>
          <a:p>
            <a:r>
              <a:rPr lang="en-US" dirty="0" smtClean="0"/>
              <a:t>Sam Passfield memorial medal NSW SRACA ( OTEN Strathfield) most outstanding student </a:t>
            </a:r>
          </a:p>
          <a:p>
            <a:r>
              <a:rPr lang="en-US" dirty="0" smtClean="0"/>
              <a:t>12 months free NSW SRACA membership ( Tafe Randwick) most outstanding student achievement award </a:t>
            </a:r>
          </a:p>
          <a:p>
            <a:r>
              <a:rPr lang="en-US" dirty="0" smtClean="0"/>
              <a:t>Member’s scholarship awards for financial support to assist attendance at a conference with in 12 months 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promote and encourage research in Sterilising technology </a:t>
            </a:r>
          </a:p>
          <a:p>
            <a:r>
              <a:rPr lang="en-US" b="1" i="1" dirty="0" smtClean="0"/>
              <a:t>Key Performance Indicators –</a:t>
            </a:r>
          </a:p>
          <a:p>
            <a:r>
              <a:rPr lang="en-US" dirty="0" smtClean="0"/>
              <a:t>To promote and provide opportunities that support the membership in incorporating evidence –based research into clinical practice</a:t>
            </a:r>
            <a:r>
              <a:rPr lang="en-US" b="1" i="1" dirty="0" smtClean="0"/>
              <a:t>. </a:t>
            </a: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Encourage research and publication and disseminating sources of, and submission to, research funding opportunities</a:t>
            </a:r>
          </a:p>
          <a:p>
            <a:r>
              <a:rPr lang="en-US" dirty="0" smtClean="0"/>
              <a:t>Consideration of application for financial sponsorship opportunities to assist full financial members to complete clinical research projects.</a:t>
            </a:r>
          </a:p>
          <a:p>
            <a:r>
              <a:rPr lang="en-US" dirty="0" smtClean="0"/>
              <a:t> FSRACA offers an annual research grant to financial members.</a:t>
            </a:r>
          </a:p>
          <a:p>
            <a:pPr>
              <a:buNone/>
            </a:pP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promote transparent timely and informative channels of communication with internal and external stakeholders. </a:t>
            </a:r>
          </a:p>
          <a:p>
            <a:r>
              <a:rPr lang="en-US" b="1" i="1" dirty="0" smtClean="0"/>
              <a:t>Key Performance Indicators –</a:t>
            </a:r>
          </a:p>
          <a:p>
            <a:r>
              <a:rPr lang="en-US" dirty="0" smtClean="0"/>
              <a:t>Regular communication via current journal/newsletter, educational programs and the NSW SRACA Website </a:t>
            </a:r>
          </a:p>
          <a:p>
            <a:pPr>
              <a:buNone/>
            </a:pP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Distribution of 3 journals a year </a:t>
            </a:r>
          </a:p>
          <a:p>
            <a:r>
              <a:rPr lang="en-US" dirty="0" smtClean="0"/>
              <a:t>Continues promotion of enquires via email</a:t>
            </a:r>
          </a:p>
          <a:p>
            <a:r>
              <a:rPr lang="en-US" dirty="0" smtClean="0"/>
              <a:t>To promote dissemination and utilisation of information via the website</a:t>
            </a:r>
          </a:p>
          <a:p>
            <a:r>
              <a:rPr lang="en-US" dirty="0" smtClean="0"/>
              <a:t>Actively engage collegial Professional Organisations in reciprocal membership status to ensure access and dissemination information </a:t>
            </a:r>
            <a:endParaRPr lang="en-A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  </a:t>
            </a:r>
            <a:r>
              <a:rPr lang="en-US" dirty="0" smtClean="0">
                <a:hlinkClick r:id="rId2"/>
              </a:rPr>
              <a:t>www.sracansw.org.au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Email address; </a:t>
            </a:r>
            <a:r>
              <a:rPr lang="en-US" dirty="0" smtClean="0">
                <a:hlinkClick r:id="rId3"/>
              </a:rPr>
              <a:t>sracansw@gmail.com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Postal ;PO box M71 Missenden Road Camperdown 2050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ernard MT Condensed" pitchFamily="18" charset="0"/>
              </a:rPr>
              <a:t>OUR MISSION STATEMENT </a:t>
            </a:r>
            <a:endParaRPr lang="en-AU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professional organisation of Sterilising Research and Advisory Council of Australia (NSW) are dedicated to safe patient outcomes . Achieving this through education, communication and research assistance.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president’s message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SRACA NSW Strategic plan is a guide to assist the committee to act in accordance with their roles and direct our resources efficiently to continue to add value to our profession and for safe patient care. </a:t>
            </a:r>
          </a:p>
          <a:p>
            <a:r>
              <a:rPr lang="en-US" dirty="0" smtClean="0"/>
              <a:t>We achieve this through a framework of performance indicators and strategies:</a:t>
            </a:r>
          </a:p>
          <a:p>
            <a:r>
              <a:rPr lang="en-US" dirty="0" smtClean="0"/>
              <a:t>Professional organization</a:t>
            </a:r>
          </a:p>
          <a:p>
            <a:r>
              <a:rPr lang="en-US" dirty="0" smtClean="0"/>
              <a:t>Representation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Research assistance</a:t>
            </a:r>
          </a:p>
          <a:p>
            <a:r>
              <a:rPr lang="en-US" dirty="0" smtClean="0"/>
              <a:t>Communication </a:t>
            </a:r>
          </a:p>
          <a:p>
            <a:r>
              <a:rPr lang="en-US" dirty="0" smtClean="0"/>
              <a:t>We take pleasure in keeping in touch with our members through meetings , workshops , seminars and newsletters.</a:t>
            </a: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promote SRACA NSW as an active , diverse , cohesive , professional organization.</a:t>
            </a:r>
          </a:p>
          <a:p>
            <a:r>
              <a:rPr lang="en-US" dirty="0" smtClean="0"/>
              <a:t>To provide education and training opportunities and circulate information relevant to processing of reusable medical devices. </a:t>
            </a:r>
          </a:p>
          <a:p>
            <a:r>
              <a:rPr lang="en-US" dirty="0" smtClean="0"/>
              <a:t>To promote and encourage research in Sterilizing Technology</a:t>
            </a:r>
          </a:p>
          <a:p>
            <a:r>
              <a:rPr lang="en-US" dirty="0" smtClean="0"/>
              <a:t>To provide current knowledge and information through conferences and networking.</a:t>
            </a:r>
          </a:p>
          <a:p>
            <a:r>
              <a:rPr lang="en-US" dirty="0" smtClean="0"/>
              <a:t>To appropriately represent the professional interest of SRACA NSW 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Strategic direction 2016-2020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Message of intent from SRACA NSW </a:t>
            </a:r>
          </a:p>
          <a:p>
            <a:r>
              <a:rPr lang="en-US" dirty="0" smtClean="0"/>
              <a:t>This plan is to be used as a guide for the committee to function in a positive and progressive manner, whilst fulfilling their roles as elective representatives of sterilising clinicians , educators and advisory council committee members throughout NSW. </a:t>
            </a: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oragnisation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promote SRACA NSW as a active current organisation </a:t>
            </a:r>
          </a:p>
          <a:p>
            <a:r>
              <a:rPr lang="en-US" b="1" i="1" dirty="0" smtClean="0"/>
              <a:t>Key Performance Indicators – </a:t>
            </a:r>
          </a:p>
          <a:p>
            <a:r>
              <a:rPr lang="en-US" dirty="0" smtClean="0"/>
              <a:t>SRACA NSW demonstrates leadership of a cohesive , progressive and professional organisation which maintains responsiveness to the interest of the membership and trade partners. 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Raise awareness and the professional profile of SRACA NSW </a:t>
            </a:r>
          </a:p>
          <a:p>
            <a:r>
              <a:rPr lang="en-US" dirty="0" smtClean="0"/>
              <a:t>Comply with government regulations &amp; standards  </a:t>
            </a:r>
          </a:p>
          <a:p>
            <a:r>
              <a:rPr lang="en-US" dirty="0" smtClean="0"/>
              <a:t>Review the committee roles and succession  plan</a:t>
            </a:r>
          </a:p>
          <a:p>
            <a:r>
              <a:rPr lang="en-US" dirty="0" smtClean="0"/>
              <a:t>Liaise with relevant union, employer, education and other organisations in relation to sterilising services. </a:t>
            </a:r>
          </a:p>
          <a:p>
            <a:r>
              <a:rPr lang="en-US" dirty="0" smtClean="0"/>
              <a:t>Promote membership of SRACA NSW </a:t>
            </a: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appropriately represent the professional interests of SRACANSW</a:t>
            </a:r>
          </a:p>
          <a:p>
            <a:r>
              <a:rPr lang="en-US" b="1" i="1" dirty="0" smtClean="0"/>
              <a:t>Key Performance Indicators – </a:t>
            </a:r>
          </a:p>
          <a:p>
            <a:r>
              <a:rPr lang="en-US" dirty="0" smtClean="0"/>
              <a:t>Represent the professional interests of members on all committees and working parties related to sterilising services 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 </a:t>
            </a:r>
            <a:r>
              <a:rPr lang="en-US" dirty="0" smtClean="0"/>
              <a:t>Strategies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Funded representation to all State &amp; National conferences relevant to Sterilising Services &amp; to provide educational reports .</a:t>
            </a:r>
          </a:p>
          <a:p>
            <a:r>
              <a:rPr lang="en-US" dirty="0" smtClean="0"/>
              <a:t>Actively seek &amp; respond to all Standards and workforce reviews </a:t>
            </a:r>
          </a:p>
          <a:p>
            <a:r>
              <a:rPr lang="en-US" dirty="0" smtClean="0"/>
              <a:t>Liaise with Registered training organisations and facilities 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584</TotalTime>
  <Words>655</Words>
  <Application>Microsoft Office PowerPoint</Application>
  <PresentationFormat>On-screen Show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Strategic Plan 2016-2020   </vt:lpstr>
      <vt:lpstr>OUR MISSION STATEMENT </vt:lpstr>
      <vt:lpstr>Our president’s message </vt:lpstr>
      <vt:lpstr>Objectives </vt:lpstr>
      <vt:lpstr>The Strategic direction 2016-2020</vt:lpstr>
      <vt:lpstr>Professional oragnisation </vt:lpstr>
      <vt:lpstr>Strategies  </vt:lpstr>
      <vt:lpstr>Representation</vt:lpstr>
      <vt:lpstr>          Strategies</vt:lpstr>
      <vt:lpstr>Education </vt:lpstr>
      <vt:lpstr>Strategies </vt:lpstr>
      <vt:lpstr>Research </vt:lpstr>
      <vt:lpstr>Strategies </vt:lpstr>
      <vt:lpstr>Communication</vt:lpstr>
      <vt:lpstr>Strategies </vt:lpstr>
      <vt:lpstr>Contacts </vt:lpstr>
    </vt:vector>
  </TitlesOfParts>
  <Company>sswahs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 2016-2020</dc:title>
  <dc:creator>Administrator</dc:creator>
  <cp:lastModifiedBy>Administrator</cp:lastModifiedBy>
  <cp:revision>61</cp:revision>
  <dcterms:created xsi:type="dcterms:W3CDTF">2016-02-23T18:55:28Z</dcterms:created>
  <dcterms:modified xsi:type="dcterms:W3CDTF">2016-04-05T23:02:26Z</dcterms:modified>
</cp:coreProperties>
</file>